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16" y="90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91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2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93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44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45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34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86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2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60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4118B-44F5-4E56-BD7B-8E2FDAE6F037}" type="datetimeFigureOut">
              <a:rPr lang="it-IT" smtClean="0"/>
              <a:pPr/>
              <a:t>03/02/2020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CF12E-6E5F-4D4E-81FD-553E0961356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9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>
            <a:extLst>
              <a:ext uri="{FF2B5EF4-FFF2-40B4-BE49-F238E27FC236}">
                <a16:creationId xmlns:a16="http://schemas.microsoft.com/office/drawing/2014/main" id="{59605900-4E83-4A48-A48C-431BA5C53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8" t="8683" r="25210" b="38253"/>
          <a:stretch/>
        </p:blipFill>
        <p:spPr>
          <a:xfrm>
            <a:off x="1012421" y="6293408"/>
            <a:ext cx="8289388" cy="433431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C6E9ABB-382E-4877-B10E-B829FEEC7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81" y="1"/>
            <a:ext cx="510893" cy="12801592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1064E66-5495-42AC-B20B-D5416EDF3D7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096271" y="4283012"/>
            <a:ext cx="75120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PIANO STRUTTURALE INTERCOMUNALE PISA-CASCINA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C6D4475-C35A-40A8-BC68-02FBF7B2D037}"/>
              </a:ext>
            </a:extLst>
          </p:cNvPr>
          <p:cNvGrpSpPr/>
          <p:nvPr/>
        </p:nvGrpSpPr>
        <p:grpSpPr>
          <a:xfrm>
            <a:off x="1012421" y="2256169"/>
            <a:ext cx="7839198" cy="8241918"/>
            <a:chOff x="1124109" y="6230749"/>
            <a:chExt cx="7839198" cy="3324566"/>
          </a:xfrm>
        </p:grpSpPr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BD17791B-5654-4E51-9881-1905BD9CE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23" y="9220645"/>
              <a:ext cx="7471884" cy="334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chemeClr val="bg1">
                        <a:alpha val="43000"/>
                      </a:schemeClr>
                    </a:outerShdw>
                  </a:effectLst>
                  <a:latin typeface="Arial Narrow" panose="020B0606020202030204" pitchFamily="34" charset="0"/>
                  <a:cs typeface="Vrinda" panose="020B0502040204020203" pitchFamily="34" charset="0"/>
                </a:rPr>
                <a:t>Il consiglio comunale dei giovani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chemeClr val="bg1">
                        <a:alpha val="43000"/>
                      </a:schemeClr>
                    </a:outerShdw>
                  </a:effectLst>
                  <a:latin typeface="Arial Narrow" panose="020B0606020202030204" pitchFamily="34" charset="0"/>
                  <a:cs typeface="Vrinda" panose="020B0502040204020203" pitchFamily="34" charset="0"/>
                </a:rPr>
                <a:t>a lezione di urbanistica </a:t>
              </a:r>
              <a:endParaRPr kumimoji="0" lang="it-IT" altLang="it-IT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 Narrow" panose="020B0606020202030204" pitchFamily="34" charset="0"/>
                <a:cs typeface="Vrinda" panose="020B050204020402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rinda" panose="020B0502040204020203" pitchFamily="34" charset="0"/>
                <a:cs typeface="Vrinda" panose="020B0502040204020203" pitchFamily="34" charset="0"/>
              </a:endParaRPr>
            </a:p>
          </p:txBody>
        </p:sp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AC9D43F3-ED01-43E9-A98F-2823357E9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4109" y="6230749"/>
              <a:ext cx="7471884" cy="474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200" b="1" dirty="0">
                  <a:solidFill>
                    <a:srgbClr val="006666"/>
                  </a:solidFill>
                  <a:latin typeface="Arial Narrow" panose="020B0606020202030204" pitchFamily="34" charset="0"/>
                  <a:cs typeface="IrisUPC" panose="020B0604020202020204" pitchFamily="34" charset="-34"/>
                </a:rPr>
                <a:t>IL CONSIGLIO COMUNALE DEI GIOVANI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3200" b="1" dirty="0">
                  <a:solidFill>
                    <a:srgbClr val="006666"/>
                  </a:solidFill>
                  <a:latin typeface="Arial Narrow" panose="020B0606020202030204" pitchFamily="34" charset="0"/>
                  <a:cs typeface="IrisUPC" panose="020B0604020202020204" pitchFamily="34" charset="-34"/>
                </a:rPr>
                <a:t>E IL PIANO STRUTTURALE INTERCOMUNALE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400" b="1" dirty="0">
                  <a:solidFill>
                    <a:srgbClr val="006666"/>
                  </a:solidFill>
                  <a:latin typeface="Arial Narrow" panose="020B0606020202030204" pitchFamily="34" charset="0"/>
                  <a:cs typeface="IrisUPC" panose="020B0604020202020204" pitchFamily="34" charset="-34"/>
                </a:rPr>
                <a:t>I ragazzi dicono la loro!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altLang="it-IT" sz="2400" i="1" u="sng" dirty="0">
                  <a:solidFill>
                    <a:srgbClr val="006666"/>
                  </a:solidFill>
                  <a:latin typeface="Arial Narrow" panose="020B0606020202030204" pitchFamily="34" charset="0"/>
                  <a:cs typeface="IrisUPC" panose="020B0604020202020204" pitchFamily="34" charset="-34"/>
                </a:rPr>
                <a:t>Un’esperienza di cittadinanza attiva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Lucida Handwriting" panose="03010101010101010101" pitchFamily="66" charset="0"/>
                <a:cs typeface="IrisUPC" panose="020B0604020202020204" pitchFamily="34" charset="-34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" name="Text Box 6">
            <a:extLst>
              <a:ext uri="{FF2B5EF4-FFF2-40B4-BE49-F238E27FC236}">
                <a16:creationId xmlns:a16="http://schemas.microsoft.com/office/drawing/2014/main" id="{59FFC8D0-492C-4193-8C2B-F25D52D4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385" y="1560118"/>
            <a:ext cx="5919704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Percorso di informazione e partecipazione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00AC8506-E706-4537-8A8E-A92BFBA9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55" y="10965467"/>
            <a:ext cx="6349915" cy="183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Interverranno</a:t>
            </a: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Consiglio Comunale dei Giovani, classe V sez. F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Il dirigente scolastico: prof. Maurizio Berni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Amministratori e tecnici del Comune di Pisa.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Garante della informazione e partecipazione.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1" i="0" strike="noStrike" cap="none" normalizeH="0" baseline="0" dirty="0">
                <a:ln>
                  <a:noFill/>
                </a:ln>
                <a:solidFill>
                  <a:srgbClr val="006666"/>
                </a:solidFill>
                <a:effectLst/>
                <a:latin typeface="Arial Narrow" panose="020B0606020202030204" pitchFamily="34" charset="0"/>
              </a:rPr>
              <a:t>                                       Coordina</a:t>
            </a:r>
            <a:r>
              <a:rPr lang="it-IT" altLang="it-IT" b="1" dirty="0">
                <a:solidFill>
                  <a:srgbClr val="006666"/>
                </a:solidFill>
                <a:latin typeface="Arial Narrow" panose="020B0606020202030204" pitchFamily="34" charset="0"/>
              </a:rPr>
              <a:t> la Professoressa Maria Teresa Alfano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00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DCB45454-C7A4-4DC0-8EA9-A73306FDD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94" y="1561075"/>
            <a:ext cx="1345135" cy="527142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020131FF-387C-47D9-81F8-E1016F175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868" y="4868826"/>
            <a:ext cx="6690818" cy="15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Aula Magna Istituto di istruzione Superiore Santoni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Indirizzo biotecnologie sanitarie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Via Italo Possenti n° 20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77BCAB3-F970-41A9-86FE-B0DFE6E9A086}"/>
              </a:ext>
            </a:extLst>
          </p:cNvPr>
          <p:cNvSpPr/>
          <p:nvPr/>
        </p:nvSpPr>
        <p:spPr>
          <a:xfrm>
            <a:off x="2799418" y="4264548"/>
            <a:ext cx="4480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Mercoledì 5 Febbraio ore 10,00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ED83E96B-A1E1-4591-A6E1-9FDEB2A5C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92" y="4201623"/>
            <a:ext cx="636748" cy="636748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AFEC29E9-06B0-485E-8C50-94CB9DBCC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5615" y1="52518" x2="75615" y2="52518"/>
                        <a14:foregroundMark x1="71308" y1="33813" x2="71308" y2="33813"/>
                        <a14:foregroundMark x1="54538" y1="43022" x2="54538" y2="43022"/>
                        <a14:foregroundMark x1="58077" y1="41871" x2="58077" y2="41871"/>
                        <a14:foregroundMark x1="83077" y1="60216" x2="83077" y2="60216"/>
                        <a14:foregroundMark x1="54538" y1="60935" x2="54538" y2="60935"/>
                        <a14:foregroundMark x1="44769" y1="52158" x2="44769" y2="52158"/>
                        <a14:foregroundMark x1="70923" y1="52518" x2="70923" y2="52518"/>
                        <a14:foregroundMark x1="69769" y1="45899" x2="69769" y2="45899"/>
                        <a14:foregroundMark x1="87000" y1="55827" x2="87000" y2="55827"/>
                        <a14:foregroundMark x1="48231" y1="71511" x2="48231" y2="71511"/>
                        <a14:foregroundMark x1="57231" y1="68201" x2="57231" y2="68201"/>
                        <a14:foregroundMark x1="59615" y1="58345" x2="59615" y2="58345"/>
                        <a14:foregroundMark x1="45538" y1="66043" x2="45538" y2="66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30" y="6447688"/>
            <a:ext cx="3634802" cy="3886442"/>
          </a:xfrm>
          <a:prstGeom prst="rect">
            <a:avLst/>
          </a:prstGeom>
        </p:spPr>
      </p:pic>
      <p:pic>
        <p:nvPicPr>
          <p:cNvPr id="22" name="Immagine 21" descr="logo santoni.jpg"/>
          <p:cNvPicPr>
            <a:picLocks noChangeAspect="1"/>
          </p:cNvPicPr>
          <p:nvPr/>
        </p:nvPicPr>
        <p:blipFill>
          <a:blip r:embed="rId8" cstate="print"/>
          <a:srcRect t="23333" b="29778"/>
          <a:stretch>
            <a:fillRect/>
          </a:stretch>
        </p:blipFill>
        <p:spPr>
          <a:xfrm>
            <a:off x="7072181" y="1350686"/>
            <a:ext cx="2290197" cy="805386"/>
          </a:xfrm>
          <a:prstGeom prst="rect">
            <a:avLst/>
          </a:prstGeom>
        </p:spPr>
      </p:pic>
      <p:sp>
        <p:nvSpPr>
          <p:cNvPr id="24" name="Freccia a pentagono 23">
            <a:extLst>
              <a:ext uri="{FF2B5EF4-FFF2-40B4-BE49-F238E27FC236}">
                <a16:creationId xmlns:a16="http://schemas.microsoft.com/office/drawing/2014/main" id="{F94A1F19-A3A9-47E6-A66C-405C54534A7C}"/>
              </a:ext>
            </a:extLst>
          </p:cNvPr>
          <p:cNvSpPr/>
          <p:nvPr/>
        </p:nvSpPr>
        <p:spPr>
          <a:xfrm>
            <a:off x="887891" y="504202"/>
            <a:ext cx="7963728" cy="69220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5" name="Picture 4" descr="Risultati immagini per logo comune di pisa">
            <a:extLst>
              <a:ext uri="{FF2B5EF4-FFF2-40B4-BE49-F238E27FC236}">
                <a16:creationId xmlns:a16="http://schemas.microsoft.com/office/drawing/2014/main" id="{0F036A36-C087-4F40-A93F-E0BFBCFF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8" y="586616"/>
            <a:ext cx="388935" cy="4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959D20F-4370-4927-BF33-E240D9B95EE5}"/>
              </a:ext>
            </a:extLst>
          </p:cNvPr>
          <p:cNvCxnSpPr>
            <a:cxnSpLocks/>
          </p:cNvCxnSpPr>
          <p:nvPr/>
        </p:nvCxnSpPr>
        <p:spPr>
          <a:xfrm>
            <a:off x="673044" y="449013"/>
            <a:ext cx="8303791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>
            <a:extLst>
              <a:ext uri="{FF2B5EF4-FFF2-40B4-BE49-F238E27FC236}">
                <a16:creationId xmlns:a16="http://schemas.microsoft.com/office/drawing/2014/main" id="{959F4477-A37A-45C0-8793-A8F2728E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3" y="599313"/>
            <a:ext cx="376602" cy="47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8" name="Text Box 6">
            <a:extLst>
              <a:ext uri="{FF2B5EF4-FFF2-40B4-BE49-F238E27FC236}">
                <a16:creationId xmlns:a16="http://schemas.microsoft.com/office/drawing/2014/main" id="{B3BCBBBE-8E50-4641-A117-25DEE3C0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184" y="608889"/>
            <a:ext cx="7290435" cy="47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1" dirty="0">
                <a:solidFill>
                  <a:srgbClr val="3F3F3F"/>
                </a:solidFill>
                <a:latin typeface="Arial Narrow" panose="020B0606020202030204" pitchFamily="34" charset="0"/>
              </a:rPr>
              <a:t>Attività di informazione partecipazione ai sensi del titolo II capo V della L.R. 65/2014 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3F3F3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B954299-C31D-4358-BDED-8E9164B4A8A0}"/>
              </a:ext>
            </a:extLst>
          </p:cNvPr>
          <p:cNvSpPr/>
          <p:nvPr/>
        </p:nvSpPr>
        <p:spPr>
          <a:xfrm>
            <a:off x="1937786" y="796688"/>
            <a:ext cx="662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it-IT" sz="1200" kern="1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Fase di AVVIO DEL PROCEDIMENTO AI SENSI DELL’ART. 17 L.R. 65/2014 </a:t>
            </a:r>
            <a:endParaRPr lang="it-IT" sz="1200" kern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it-IT" sz="1000" kern="1400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endParaRPr lang="it-IT" sz="10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53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135</Words>
  <Application>Microsoft Office PowerPoint</Application>
  <PresentationFormat>Formato A3 (297x420 mm)</PresentationFormat>
  <Paragraphs>21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Lucida Handwriting</vt:lpstr>
      <vt:lpstr>Times New Roman</vt:lpstr>
      <vt:lpstr>Vrinda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Sandro Ciabatti</cp:lastModifiedBy>
  <cp:revision>30</cp:revision>
  <cp:lastPrinted>2019-11-26T11:55:51Z</cp:lastPrinted>
  <dcterms:created xsi:type="dcterms:W3CDTF">2019-11-26T11:31:24Z</dcterms:created>
  <dcterms:modified xsi:type="dcterms:W3CDTF">2020-02-03T10:36:30Z</dcterms:modified>
</cp:coreProperties>
</file>