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6666"/>
    <a:srgbClr val="339933"/>
    <a:srgbClr val="00CC00"/>
    <a:srgbClr val="FFF2CC"/>
    <a:srgbClr val="FFFF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7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17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72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83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18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10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47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27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549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32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371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F28FE-309A-4C84-AE8D-3DC030CB9260}" type="datetimeFigureOut">
              <a:rPr lang="it-IT" smtClean="0"/>
              <a:t>23/09/2020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71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16863"/>
            <a:ext cx="510893" cy="6441136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11625" y="4298251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23645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A84A6ED5-D5A4-4303-BE7D-3E452B852121}"/>
              </a:ext>
            </a:extLst>
          </p:cNvPr>
          <p:cNvGrpSpPr/>
          <p:nvPr/>
        </p:nvGrpSpPr>
        <p:grpSpPr>
          <a:xfrm>
            <a:off x="887891" y="1782295"/>
            <a:ext cx="7963728" cy="889374"/>
            <a:chOff x="921897" y="5327618"/>
            <a:chExt cx="7963728" cy="889374"/>
          </a:xfrm>
        </p:grpSpPr>
        <p:sp>
          <p:nvSpPr>
            <p:cNvPr id="19" name="Freccia a pentagono 18">
              <a:extLst>
                <a:ext uri="{FF2B5EF4-FFF2-40B4-BE49-F238E27FC236}">
                  <a16:creationId xmlns:a16="http://schemas.microsoft.com/office/drawing/2014/main" id="{A6ACCAE0-CD5B-4F64-9C2D-A9511FED45B1}"/>
                </a:ext>
              </a:extLst>
            </p:cNvPr>
            <p:cNvSpPr/>
            <p:nvPr/>
          </p:nvSpPr>
          <p:spPr>
            <a:xfrm>
              <a:off x="921897" y="5327618"/>
              <a:ext cx="7963728" cy="863718"/>
            </a:xfrm>
            <a:prstGeom prst="homePlat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" name="Text Box 6">
              <a:extLst>
                <a:ext uri="{FF2B5EF4-FFF2-40B4-BE49-F238E27FC236}">
                  <a16:creationId xmlns:a16="http://schemas.microsoft.com/office/drawing/2014/main" id="{F25EFE20-12C2-46B7-891F-2ABEA1B27F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130" y="5598291"/>
              <a:ext cx="7657068" cy="618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1600" b="1" dirty="0">
                  <a:solidFill>
                    <a:srgbClr val="C0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Il Piano Strutturale Intercomunale PISA-CASCINA illustrato ai cittadini</a:t>
              </a:r>
              <a:endPara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849924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</a:t>
            </a:r>
            <a:r>
              <a:rPr lang="it-IT" sz="1000" b="1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ADOZIONE </a:t>
            </a: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AI SENSI degli artt. 23-92-94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54945C5A-865F-4F29-B05C-BB26E555F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48" y="3497290"/>
            <a:ext cx="7870220" cy="57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b="1" u="sng" dirty="0">
                <a:solidFill>
                  <a:srgbClr val="006666"/>
                </a:solidFill>
                <a:latin typeface="Arial Narrow" panose="020B0606020202030204" pitchFamily="34" charset="0"/>
              </a:rPr>
              <a:t>INCONTRO CON I CITTADINI RESIDENTI NEI QUARTIERI DI PISA SUD</a:t>
            </a:r>
          </a:p>
        </p:txBody>
      </p:sp>
      <p:sp>
        <p:nvSpPr>
          <p:cNvPr id="21" name="Text Box 6">
            <a:extLst>
              <a:ext uri="{FF2B5EF4-FFF2-40B4-BE49-F238E27FC236}">
                <a16:creationId xmlns:a16="http://schemas.microsoft.com/office/drawing/2014/main" id="{878088F5-2C80-414E-926B-F38A89D6E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015" y="1386876"/>
            <a:ext cx="5919704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Percorso di informazione e partecipazione: 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380D7648-AB21-4241-BAAB-A6D7F6269E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69" y="2755215"/>
            <a:ext cx="1815551" cy="711493"/>
          </a:xfrm>
          <a:prstGeom prst="rect">
            <a:avLst/>
          </a:prstGeom>
        </p:spPr>
      </p:pic>
      <p:sp>
        <p:nvSpPr>
          <p:cNvPr id="23" name="Text Box 6">
            <a:extLst>
              <a:ext uri="{FF2B5EF4-FFF2-40B4-BE49-F238E27FC236}">
                <a16:creationId xmlns:a16="http://schemas.microsoft.com/office/drawing/2014/main" id="{CC6931B7-52F0-41A2-BCAF-374880AAD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416" y="4111321"/>
            <a:ext cx="7300798" cy="114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b="1" dirty="0">
                <a:solidFill>
                  <a:srgbClr val="C00000"/>
                </a:solidFill>
                <a:latin typeface="Arial Narrow" panose="020B0606020202030204" pitchFamily="34" charset="0"/>
              </a:rPr>
              <a:t>Venerdì 25 Settembre ore 15,30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presso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b="1" dirty="0">
                <a:solidFill>
                  <a:srgbClr val="C00000"/>
                </a:solidFill>
                <a:latin typeface="Arial Narrow" panose="020B0606020202030204" pitchFamily="34" charset="0"/>
              </a:rPr>
              <a:t>HOTEL GALILEI</a:t>
            </a:r>
            <a:b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Via Darsena n. 1, Pisa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DA1A9C1E-A56D-4DED-B70A-9B90A67A419D}"/>
              </a:ext>
            </a:extLst>
          </p:cNvPr>
          <p:cNvSpPr/>
          <p:nvPr/>
        </p:nvSpPr>
        <p:spPr>
          <a:xfrm>
            <a:off x="4295890" y="5446384"/>
            <a:ext cx="10631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PARTECIPANO: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F69790A2-8051-4C73-B746-F8164D464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45" y="5793187"/>
            <a:ext cx="336235" cy="336235"/>
          </a:xfrm>
          <a:prstGeom prst="rect">
            <a:avLst/>
          </a:prstGeom>
        </p:spPr>
      </p:pic>
      <p:sp>
        <p:nvSpPr>
          <p:cNvPr id="43" name="Rettangolo 42">
            <a:extLst>
              <a:ext uri="{FF2B5EF4-FFF2-40B4-BE49-F238E27FC236}">
                <a16:creationId xmlns:a16="http://schemas.microsoft.com/office/drawing/2014/main" id="{EB38A880-0CA8-46D2-A32E-B2B949EECAC3}"/>
              </a:ext>
            </a:extLst>
          </p:cNvPr>
          <p:cNvSpPr/>
          <p:nvPr/>
        </p:nvSpPr>
        <p:spPr>
          <a:xfrm>
            <a:off x="1439689" y="5830500"/>
            <a:ext cx="20620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Cittadini residenti nei quartieri </a:t>
            </a:r>
          </a:p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di Pisa sud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93C9CFD8-54F5-4A45-9555-6FD6A304FAF1}"/>
              </a:ext>
            </a:extLst>
          </p:cNvPr>
          <p:cNvSpPr/>
          <p:nvPr/>
        </p:nvSpPr>
        <p:spPr>
          <a:xfrm>
            <a:off x="3743497" y="5744701"/>
            <a:ext cx="3012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Responsabile del procedimento: ing. Daisy Ricci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Coordinatore Ufficio di Piano: arch. Sandro Ciabatti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Garante info-part: dott.ssa Valeria Pagni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Tecnici Ufficio di piano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7" name="Immagine 46">
            <a:extLst>
              <a:ext uri="{FF2B5EF4-FFF2-40B4-BE49-F238E27FC236}">
                <a16:creationId xmlns:a16="http://schemas.microsoft.com/office/drawing/2014/main" id="{A54A14A5-ED94-4BAA-BF85-DE4E28834C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265" y="5847789"/>
            <a:ext cx="336235" cy="336235"/>
          </a:xfrm>
          <a:prstGeom prst="rect">
            <a:avLst/>
          </a:prstGeom>
        </p:spPr>
      </p:pic>
      <p:sp>
        <p:nvSpPr>
          <p:cNvPr id="31" name="Rettangolo 30">
            <a:extLst>
              <a:ext uri="{FF2B5EF4-FFF2-40B4-BE49-F238E27FC236}">
                <a16:creationId xmlns:a16="http://schemas.microsoft.com/office/drawing/2014/main" id="{FF1FB6F8-CD84-4022-8F58-DC53AF34E8BF}"/>
              </a:ext>
            </a:extLst>
          </p:cNvPr>
          <p:cNvSpPr/>
          <p:nvPr/>
        </p:nvSpPr>
        <p:spPr>
          <a:xfrm>
            <a:off x="7327853" y="5707994"/>
            <a:ext cx="143968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Amministratori dei comuni di Pisa e Cascina, 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2" name="Immagine 31">
            <a:extLst>
              <a:ext uri="{FF2B5EF4-FFF2-40B4-BE49-F238E27FC236}">
                <a16:creationId xmlns:a16="http://schemas.microsoft.com/office/drawing/2014/main" id="{492401B7-6DCC-45A6-8F27-FC82E70E9B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621" y="5811082"/>
            <a:ext cx="336235" cy="33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81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13372</TotalTime>
  <Words>123</Words>
  <Application>Microsoft Office PowerPoint</Application>
  <PresentationFormat>Presentazione su schermo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MV Boli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Sandro Ciabatti</dc:creator>
  <cp:lastModifiedBy>Adriano</cp:lastModifiedBy>
  <cp:revision>225</cp:revision>
  <cp:lastPrinted>2020-06-25T06:47:30Z</cp:lastPrinted>
  <dcterms:created xsi:type="dcterms:W3CDTF">2019-11-25T11:07:47Z</dcterms:created>
  <dcterms:modified xsi:type="dcterms:W3CDTF">2020-09-23T19:43:37Z</dcterms:modified>
</cp:coreProperties>
</file>